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y="6858000" cx="12192000"/>
  <p:notesSz cx="6858000" cy="9144000"/>
  <p:embeddedFontLst>
    <p:embeddedFont>
      <p:font typeface="Poppi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408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rP9+caV5Nsrm4p8q599rNox8r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jp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image" Target="../media/image7.jpg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jpg"/><Relationship Id="rId2" Type="http://schemas.openxmlformats.org/officeDocument/2006/relationships/image" Target="../media/image3.png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jpg"/><Relationship Id="rId2" Type="http://schemas.openxmlformats.org/officeDocument/2006/relationships/image" Target="../media/image3.png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oad with trees around it&#10;&#10;Description automatically generated" id="10" name="Google Shape;10;p12"/>
          <p:cNvPicPr preferRelativeResize="0"/>
          <p:nvPr/>
        </p:nvPicPr>
        <p:blipFill rotWithShape="1">
          <a:blip r:embed="rId1">
            <a:alphaModFix/>
          </a:blip>
          <a:srcRect b="0" l="10302" r="10302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AFE0">
              <a:alpha val="89803"/>
            </a:srgbClr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/>
          <p:nvPr/>
        </p:nvSpPr>
        <p:spPr>
          <a:xfrm>
            <a:off x="549910" y="430469"/>
            <a:ext cx="6978353" cy="7078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2024 IEEE International Symposium on Integrated Circuits and Systems (ISICAS 2024)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2"/>
          <p:cNvSpPr txBox="1"/>
          <p:nvPr/>
        </p:nvSpPr>
        <p:spPr>
          <a:xfrm>
            <a:off x="549910" y="6349370"/>
            <a:ext cx="1563248" cy="261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www.isicas2024.org</a:t>
            </a:r>
            <a:endParaRPr/>
          </a:p>
        </p:txBody>
      </p:sp>
      <p:sp>
        <p:nvSpPr>
          <p:cNvPr id="15" name="Google Shape;15;p12"/>
          <p:cNvSpPr txBox="1"/>
          <p:nvPr/>
        </p:nvSpPr>
        <p:spPr>
          <a:xfrm>
            <a:off x="3035300" y="6349370"/>
            <a:ext cx="61214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Copyright</a:t>
            </a:r>
            <a:endParaRPr/>
          </a:p>
        </p:txBody>
      </p:sp>
      <p:grpSp>
        <p:nvGrpSpPr>
          <p:cNvPr id="16" name="Google Shape;16;p12"/>
          <p:cNvGrpSpPr/>
          <p:nvPr/>
        </p:nvGrpSpPr>
        <p:grpSpPr>
          <a:xfrm>
            <a:off x="8109396" y="456275"/>
            <a:ext cx="3532694" cy="636758"/>
            <a:chOff x="3421891" y="5105400"/>
            <a:chExt cx="5130423" cy="924744"/>
          </a:xfrm>
        </p:grpSpPr>
        <p:grpSp>
          <p:nvGrpSpPr>
            <p:cNvPr id="17" name="Google Shape;17;p12"/>
            <p:cNvGrpSpPr/>
            <p:nvPr/>
          </p:nvGrpSpPr>
          <p:grpSpPr>
            <a:xfrm>
              <a:off x="3421891" y="5106922"/>
              <a:ext cx="2229563" cy="921700"/>
              <a:chOff x="3421891" y="5106780"/>
              <a:chExt cx="2229563" cy="921700"/>
            </a:xfrm>
          </p:grpSpPr>
          <p:sp>
            <p:nvSpPr>
              <p:cNvPr id="18" name="Google Shape;18;p12"/>
              <p:cNvSpPr/>
              <p:nvPr/>
            </p:nvSpPr>
            <p:spPr>
              <a:xfrm>
                <a:off x="3421891" y="5155709"/>
                <a:ext cx="2229563" cy="862214"/>
              </a:xfrm>
              <a:prstGeom prst="roundRect">
                <a:avLst>
                  <a:gd fmla="val 16667" name="adj"/>
                </a:avLst>
              </a:prstGeom>
              <a:solidFill>
                <a:srgbClr val="0CAFE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Daily calendar with solid fill" id="19" name="Google Shape;19;p1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434805" y="5106780"/>
                <a:ext cx="921700" cy="921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Google Shape;20;p12"/>
              <p:cNvSpPr txBox="1"/>
              <p:nvPr/>
            </p:nvSpPr>
            <p:spPr>
              <a:xfrm>
                <a:off x="4327927" y="5281333"/>
                <a:ext cx="1120373" cy="379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18-19</a:t>
                </a:r>
                <a:endParaRPr/>
              </a:p>
            </p:txBody>
          </p:sp>
          <p:sp>
            <p:nvSpPr>
              <p:cNvPr id="21" name="Google Shape;21;p12"/>
              <p:cNvSpPr txBox="1"/>
              <p:nvPr/>
            </p:nvSpPr>
            <p:spPr>
              <a:xfrm>
                <a:off x="4327928" y="5526457"/>
                <a:ext cx="1251455" cy="379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October</a:t>
                </a:r>
                <a:endParaRPr/>
              </a:p>
            </p:txBody>
          </p:sp>
        </p:grpSp>
        <p:grpSp>
          <p:nvGrpSpPr>
            <p:cNvPr id="22" name="Google Shape;22;p12"/>
            <p:cNvGrpSpPr/>
            <p:nvPr/>
          </p:nvGrpSpPr>
          <p:grpSpPr>
            <a:xfrm>
              <a:off x="6227301" y="5105400"/>
              <a:ext cx="2325013" cy="924744"/>
              <a:chOff x="6227301" y="5105400"/>
              <a:chExt cx="2325013" cy="924744"/>
            </a:xfrm>
          </p:grpSpPr>
          <p:sp>
            <p:nvSpPr>
              <p:cNvPr id="23" name="Google Shape;23;p12"/>
              <p:cNvSpPr/>
              <p:nvPr/>
            </p:nvSpPr>
            <p:spPr>
              <a:xfrm>
                <a:off x="6322750" y="5167930"/>
                <a:ext cx="2229563" cy="862214"/>
              </a:xfrm>
              <a:prstGeom prst="roundRect">
                <a:avLst>
                  <a:gd fmla="val 16667" name="adj"/>
                </a:avLst>
              </a:prstGeom>
              <a:solidFill>
                <a:srgbClr val="0CAFE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Marker with solid fill" id="24" name="Google Shape;24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227301" y="5105400"/>
                <a:ext cx="921700" cy="921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Google Shape;25;p12"/>
              <p:cNvSpPr txBox="1"/>
              <p:nvPr/>
            </p:nvSpPr>
            <p:spPr>
              <a:xfrm>
                <a:off x="7004253" y="5293555"/>
                <a:ext cx="1548061" cy="379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New Delhi</a:t>
                </a:r>
                <a:endParaRPr/>
              </a:p>
            </p:txBody>
          </p:sp>
          <p:sp>
            <p:nvSpPr>
              <p:cNvPr id="26" name="Google Shape;26;p12"/>
              <p:cNvSpPr txBox="1"/>
              <p:nvPr/>
            </p:nvSpPr>
            <p:spPr>
              <a:xfrm>
                <a:off x="7004253" y="5538677"/>
                <a:ext cx="1273281" cy="379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India</a:t>
                </a:r>
                <a:endParaRPr/>
              </a:p>
            </p:txBody>
          </p:sp>
        </p:grpSp>
      </p:grpSp>
      <p:sp>
        <p:nvSpPr>
          <p:cNvPr id="27" name="Google Shape;27;p12"/>
          <p:cNvSpPr/>
          <p:nvPr/>
        </p:nvSpPr>
        <p:spPr>
          <a:xfrm>
            <a:off x="2409821" y="4652493"/>
            <a:ext cx="7373893" cy="873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SYSTEMS &amp; CIRCUITS FOR A SUSTAINABLE SOCIETY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2"/>
          <p:cNvSpPr/>
          <p:nvPr/>
        </p:nvSpPr>
        <p:spPr>
          <a:xfrm rot="10800000">
            <a:off x="9769125" y="4658245"/>
            <a:ext cx="2409822" cy="861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2"/>
          <p:cNvPicPr preferRelativeResize="0"/>
          <p:nvPr/>
        </p:nvPicPr>
        <p:blipFill rotWithShape="1">
          <a:blip r:embed="rId4">
            <a:alphaModFix/>
          </a:blip>
          <a:srcRect b="18852" l="0" r="0" t="18069"/>
          <a:stretch/>
        </p:blipFill>
        <p:spPr>
          <a:xfrm>
            <a:off x="9958038" y="4892703"/>
            <a:ext cx="854725" cy="404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ogo with white text" id="30" name="Google Shape;30;p12"/>
          <p:cNvPicPr preferRelativeResize="0"/>
          <p:nvPr/>
        </p:nvPicPr>
        <p:blipFill rotWithShape="1">
          <a:blip r:embed="rId5">
            <a:alphaModFix/>
          </a:blip>
          <a:srcRect b="26733" l="4228" r="4146" t="24253"/>
          <a:stretch/>
        </p:blipFill>
        <p:spPr>
          <a:xfrm>
            <a:off x="10987086" y="4942826"/>
            <a:ext cx="1010689" cy="30411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/>
          <p:nvPr/>
        </p:nvSpPr>
        <p:spPr>
          <a:xfrm rot="10800000">
            <a:off x="-1" y="4658245"/>
            <a:ext cx="2409822" cy="861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6663" y="4746946"/>
            <a:ext cx="1908699" cy="69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/>
          <p:nvPr/>
        </p:nvSpPr>
        <p:spPr>
          <a:xfrm>
            <a:off x="3044301" y="1949112"/>
            <a:ext cx="61033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/>
          </a:p>
        </p:txBody>
      </p:sp>
      <p:sp>
        <p:nvSpPr>
          <p:cNvPr id="34" name="Google Shape;34;p12"/>
          <p:cNvSpPr txBox="1"/>
          <p:nvPr/>
        </p:nvSpPr>
        <p:spPr>
          <a:xfrm>
            <a:off x="3044301" y="3433483"/>
            <a:ext cx="61033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A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4"/>
          <p:cNvSpPr txBox="1"/>
          <p:nvPr/>
        </p:nvSpPr>
        <p:spPr>
          <a:xfrm>
            <a:off x="549910" y="6349370"/>
            <a:ext cx="1563248" cy="261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www.isicas2024.org</a:t>
            </a:r>
            <a:endParaRPr/>
          </a:p>
        </p:txBody>
      </p:sp>
      <p:sp>
        <p:nvSpPr>
          <p:cNvPr id="41" name="Google Shape;41;p14"/>
          <p:cNvSpPr txBox="1"/>
          <p:nvPr/>
        </p:nvSpPr>
        <p:spPr>
          <a:xfrm>
            <a:off x="3035300" y="6349370"/>
            <a:ext cx="61214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Copyright</a:t>
            </a:r>
            <a:endParaRPr/>
          </a:p>
        </p:txBody>
      </p:sp>
      <p:cxnSp>
        <p:nvCxnSpPr>
          <p:cNvPr id="42" name="Google Shape;42;p14"/>
          <p:cNvCxnSpPr/>
          <p:nvPr/>
        </p:nvCxnSpPr>
        <p:spPr>
          <a:xfrm>
            <a:off x="0" y="1091818"/>
            <a:ext cx="684468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white letters with blue dots&#10;&#10;Description automatically generated" id="43" name="Google Shape;43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22951" y="0"/>
            <a:ext cx="1908699" cy="69588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4"/>
          <p:cNvSpPr/>
          <p:nvPr/>
        </p:nvSpPr>
        <p:spPr>
          <a:xfrm>
            <a:off x="9969500" y="695880"/>
            <a:ext cx="2222500" cy="6018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4"/>
          <p:cNvPicPr preferRelativeResize="0"/>
          <p:nvPr/>
        </p:nvPicPr>
        <p:blipFill rotWithShape="1">
          <a:blip r:embed="rId2">
            <a:alphaModFix/>
          </a:blip>
          <a:srcRect b="18852" l="0" r="0" t="18069"/>
          <a:stretch/>
        </p:blipFill>
        <p:spPr>
          <a:xfrm>
            <a:off x="10022951" y="794622"/>
            <a:ext cx="854725" cy="404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ogo with white text" id="46" name="Google Shape;46;p14"/>
          <p:cNvPicPr preferRelativeResize="0"/>
          <p:nvPr/>
        </p:nvPicPr>
        <p:blipFill rotWithShape="1">
          <a:blip r:embed="rId3">
            <a:alphaModFix/>
          </a:blip>
          <a:srcRect b="26733" l="4228" r="4146" t="24253"/>
          <a:stretch/>
        </p:blipFill>
        <p:spPr>
          <a:xfrm>
            <a:off x="10917697" y="844745"/>
            <a:ext cx="1010689" cy="30411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6"/>
          <p:cNvSpPr txBox="1"/>
          <p:nvPr/>
        </p:nvSpPr>
        <p:spPr>
          <a:xfrm>
            <a:off x="549910" y="6349370"/>
            <a:ext cx="1563248" cy="261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www.isicas2024.org</a:t>
            </a:r>
            <a:endParaRPr/>
          </a:p>
        </p:txBody>
      </p:sp>
      <p:sp>
        <p:nvSpPr>
          <p:cNvPr id="52" name="Google Shape;52;p16"/>
          <p:cNvSpPr txBox="1"/>
          <p:nvPr/>
        </p:nvSpPr>
        <p:spPr>
          <a:xfrm>
            <a:off x="3035300" y="6349370"/>
            <a:ext cx="61214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© Copyright</a:t>
            </a:r>
            <a:endParaRPr/>
          </a:p>
        </p:txBody>
      </p:sp>
      <p:sp>
        <p:nvSpPr>
          <p:cNvPr id="53" name="Google Shape;53;p16"/>
          <p:cNvSpPr/>
          <p:nvPr/>
        </p:nvSpPr>
        <p:spPr>
          <a:xfrm rot="10800000">
            <a:off x="9782175" y="-4"/>
            <a:ext cx="2409822" cy="744258"/>
          </a:xfrm>
          <a:prstGeom prst="rect">
            <a:avLst/>
          </a:prstGeom>
          <a:solidFill>
            <a:srgbClr val="0CA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16"/>
          <p:cNvCxnSpPr/>
          <p:nvPr/>
        </p:nvCxnSpPr>
        <p:spPr>
          <a:xfrm>
            <a:off x="0" y="1091818"/>
            <a:ext cx="6844683" cy="0"/>
          </a:xfrm>
          <a:prstGeom prst="straightConnector1">
            <a:avLst/>
          </a:prstGeom>
          <a:noFill/>
          <a:ln cap="flat" cmpd="sng" w="19050">
            <a:solidFill>
              <a:srgbClr val="0CAFE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" name="Google Shape;55;p16"/>
          <p:cNvPicPr preferRelativeResize="0"/>
          <p:nvPr/>
        </p:nvPicPr>
        <p:blipFill rotWithShape="1">
          <a:blip r:embed="rId1">
            <a:alphaModFix/>
          </a:blip>
          <a:srcRect b="18852" l="0" r="0" t="18069"/>
          <a:stretch/>
        </p:blipFill>
        <p:spPr>
          <a:xfrm>
            <a:off x="10022951" y="794622"/>
            <a:ext cx="854725" cy="404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ogo with white text" id="56" name="Google Shape;56;p16"/>
          <p:cNvPicPr preferRelativeResize="0"/>
          <p:nvPr/>
        </p:nvPicPr>
        <p:blipFill rotWithShape="1">
          <a:blip r:embed="rId2">
            <a:alphaModFix/>
          </a:blip>
          <a:srcRect b="26733" l="4228" r="4146" t="24253"/>
          <a:stretch/>
        </p:blipFill>
        <p:spPr>
          <a:xfrm>
            <a:off x="10917697" y="844745"/>
            <a:ext cx="1010689" cy="304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letters with blue dots&#10;&#10;Description automatically generated" id="57" name="Google Shape;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9687" y="0"/>
            <a:ext cx="1908699" cy="6958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oad with trees around it&#10;&#10;Description automatically generated" id="61" name="Google Shape;61;p18"/>
          <p:cNvPicPr preferRelativeResize="0"/>
          <p:nvPr/>
        </p:nvPicPr>
        <p:blipFill rotWithShape="1">
          <a:blip r:embed="rId1">
            <a:alphaModFix/>
          </a:blip>
          <a:srcRect b="0" l="10302" r="10302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AFE0">
              <a:alpha val="89803"/>
            </a:srgbClr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8"/>
          <p:cNvSpPr txBox="1"/>
          <p:nvPr/>
        </p:nvSpPr>
        <p:spPr>
          <a:xfrm>
            <a:off x="2606824" y="616336"/>
            <a:ext cx="6978353" cy="7078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2024 IEEE International Symposium on Integrated Circuits and Systems (ISICAS 2024)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8"/>
          <p:cNvSpPr txBox="1"/>
          <p:nvPr/>
        </p:nvSpPr>
        <p:spPr>
          <a:xfrm>
            <a:off x="549910" y="6349370"/>
            <a:ext cx="1563248" cy="261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www.isicas2024.org</a:t>
            </a:r>
            <a:endParaRPr/>
          </a:p>
        </p:txBody>
      </p:sp>
      <p:sp>
        <p:nvSpPr>
          <p:cNvPr id="66" name="Google Shape;66;p18"/>
          <p:cNvSpPr txBox="1"/>
          <p:nvPr/>
        </p:nvSpPr>
        <p:spPr>
          <a:xfrm>
            <a:off x="3035300" y="6349370"/>
            <a:ext cx="61214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Copyright</a:t>
            </a:r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2409821" y="5252567"/>
            <a:ext cx="7373893" cy="873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SYSTEMS &amp; CIRCUITS FOR A SUSTAINABLE SOCIETY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8"/>
          <p:cNvSpPr/>
          <p:nvPr/>
        </p:nvSpPr>
        <p:spPr>
          <a:xfrm rot="10800000">
            <a:off x="9769125" y="5264073"/>
            <a:ext cx="2409822" cy="861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 b="18852" l="0" r="0" t="18069"/>
          <a:stretch/>
        </p:blipFill>
        <p:spPr>
          <a:xfrm>
            <a:off x="9958038" y="5492778"/>
            <a:ext cx="854725" cy="404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ogo with white text" id="70" name="Google Shape;70;p18"/>
          <p:cNvPicPr preferRelativeResize="0"/>
          <p:nvPr/>
        </p:nvPicPr>
        <p:blipFill rotWithShape="1">
          <a:blip r:embed="rId3">
            <a:alphaModFix/>
          </a:blip>
          <a:srcRect b="26733" l="4228" r="4146" t="24253"/>
          <a:stretch/>
        </p:blipFill>
        <p:spPr>
          <a:xfrm>
            <a:off x="10987086" y="5542901"/>
            <a:ext cx="1010689" cy="30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/>
          <p:nvPr/>
        </p:nvSpPr>
        <p:spPr>
          <a:xfrm rot="10800000">
            <a:off x="-1" y="5264073"/>
            <a:ext cx="2409822" cy="861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663" y="5347021"/>
            <a:ext cx="1908699" cy="6958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8"/>
          <p:cNvSpPr txBox="1"/>
          <p:nvPr/>
        </p:nvSpPr>
        <p:spPr>
          <a:xfrm>
            <a:off x="2606824" y="2551837"/>
            <a:ext cx="6978353" cy="175432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 &amp; Answers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A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oad with trees around it&#10;&#10;Description automatically generated" id="78" name="Google Shape;78;p20"/>
          <p:cNvPicPr preferRelativeResize="0"/>
          <p:nvPr/>
        </p:nvPicPr>
        <p:blipFill rotWithShape="1">
          <a:blip r:embed="rId1">
            <a:alphaModFix/>
          </a:blip>
          <a:srcRect b="5712" l="0" r="0" t="16793"/>
          <a:stretch/>
        </p:blipFill>
        <p:spPr>
          <a:xfrm>
            <a:off x="0" y="-1"/>
            <a:ext cx="12192000" cy="4219575"/>
          </a:xfrm>
          <a:custGeom>
            <a:rect b="b" l="l" r="r" t="t"/>
            <a:pathLst>
              <a:path extrusionOk="0" h="4219575" w="12192000">
                <a:moveTo>
                  <a:pt x="0" y="0"/>
                </a:moveTo>
                <a:lnTo>
                  <a:pt x="12192000" y="0"/>
                </a:lnTo>
                <a:lnTo>
                  <a:pt x="12192000" y="4219575"/>
                </a:lnTo>
                <a:lnTo>
                  <a:pt x="0" y="421957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20"/>
          <p:cNvSpPr txBox="1"/>
          <p:nvPr/>
        </p:nvSpPr>
        <p:spPr>
          <a:xfrm>
            <a:off x="549910" y="6349370"/>
            <a:ext cx="1563248" cy="261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www.isicas2024.org</a:t>
            </a:r>
            <a:endParaRPr/>
          </a:p>
        </p:txBody>
      </p:sp>
      <p:sp>
        <p:nvSpPr>
          <p:cNvPr id="81" name="Google Shape;81;p20"/>
          <p:cNvSpPr txBox="1"/>
          <p:nvPr/>
        </p:nvSpPr>
        <p:spPr>
          <a:xfrm>
            <a:off x="3035300" y="6349370"/>
            <a:ext cx="61214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Copyright</a:t>
            </a:r>
            <a:endParaRPr/>
          </a:p>
        </p:txBody>
      </p:sp>
      <p:sp>
        <p:nvSpPr>
          <p:cNvPr id="82" name="Google Shape;82;p20"/>
          <p:cNvSpPr txBox="1"/>
          <p:nvPr/>
        </p:nvSpPr>
        <p:spPr>
          <a:xfrm>
            <a:off x="2597197" y="4663998"/>
            <a:ext cx="6997605" cy="86177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sz="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/>
          <p:nvPr/>
        </p:nvSpPr>
        <p:spPr>
          <a:xfrm rot="10800000">
            <a:off x="9769125" y="4663998"/>
            <a:ext cx="2409822" cy="861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0"/>
          <p:cNvPicPr preferRelativeResize="0"/>
          <p:nvPr/>
        </p:nvPicPr>
        <p:blipFill rotWithShape="1">
          <a:blip r:embed="rId2">
            <a:alphaModFix/>
          </a:blip>
          <a:srcRect b="18852" l="0" r="0" t="18069"/>
          <a:stretch/>
        </p:blipFill>
        <p:spPr>
          <a:xfrm>
            <a:off x="9958038" y="4892703"/>
            <a:ext cx="854725" cy="404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ogo with white text" id="85" name="Google Shape;85;p20"/>
          <p:cNvPicPr preferRelativeResize="0"/>
          <p:nvPr/>
        </p:nvPicPr>
        <p:blipFill rotWithShape="1">
          <a:blip r:embed="rId3">
            <a:alphaModFix/>
          </a:blip>
          <a:srcRect b="26733" l="4228" r="4146" t="24253"/>
          <a:stretch/>
        </p:blipFill>
        <p:spPr>
          <a:xfrm>
            <a:off x="10987086" y="4942826"/>
            <a:ext cx="1010689" cy="30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/>
          <p:nvPr/>
        </p:nvSpPr>
        <p:spPr>
          <a:xfrm rot="10800000">
            <a:off x="-1" y="4663998"/>
            <a:ext cx="2409822" cy="861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663" y="4746946"/>
            <a:ext cx="1908699" cy="6958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3044301" y="2619966"/>
            <a:ext cx="61033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 TITLE NAME &gt;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044301" y="3895148"/>
            <a:ext cx="61033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 Presenter name &gt;</a:t>
            </a:r>
            <a:endParaRPr/>
          </a:p>
        </p:txBody>
      </p:sp>
      <p:sp>
        <p:nvSpPr>
          <p:cNvPr id="96" name="Google Shape;96;p1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647700" y="561975"/>
            <a:ext cx="217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171575" y="1421070"/>
            <a:ext cx="31902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Introduction &amp; Motivation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1171575" y="2360116"/>
            <a:ext cx="22284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Problem Statement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1171575" y="3287970"/>
            <a:ext cx="22284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Proposed Solution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171575" y="4221420"/>
            <a:ext cx="15071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171575" y="5154870"/>
            <a:ext cx="1026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5238750" y="1421070"/>
            <a:ext cx="13869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5238750" y="2360116"/>
            <a:ext cx="13869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grpSp>
        <p:nvGrpSpPr>
          <p:cNvPr id="109" name="Google Shape;109;p2"/>
          <p:cNvGrpSpPr/>
          <p:nvPr/>
        </p:nvGrpSpPr>
        <p:grpSpPr>
          <a:xfrm>
            <a:off x="698994" y="1432262"/>
            <a:ext cx="316170" cy="316170"/>
            <a:chOff x="698994" y="1432262"/>
            <a:chExt cx="316170" cy="316170"/>
          </a:xfrm>
        </p:grpSpPr>
        <p:sp>
          <p:nvSpPr>
            <p:cNvPr id="110" name="Google Shape;110;p2"/>
            <p:cNvSpPr/>
            <p:nvPr/>
          </p:nvSpPr>
          <p:spPr>
            <a:xfrm>
              <a:off x="714204" y="1447472"/>
              <a:ext cx="285750" cy="28575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ircles with lines with solid fill" id="111" name="Google Shape;11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8994" y="1432262"/>
              <a:ext cx="316170" cy="3161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2"/>
          <p:cNvGrpSpPr/>
          <p:nvPr/>
        </p:nvGrpSpPr>
        <p:grpSpPr>
          <a:xfrm>
            <a:off x="698994" y="2371308"/>
            <a:ext cx="316170" cy="316170"/>
            <a:chOff x="698994" y="2376904"/>
            <a:chExt cx="316170" cy="316170"/>
          </a:xfrm>
        </p:grpSpPr>
        <p:sp>
          <p:nvSpPr>
            <p:cNvPr id="113" name="Google Shape;113;p2"/>
            <p:cNvSpPr/>
            <p:nvPr/>
          </p:nvSpPr>
          <p:spPr>
            <a:xfrm>
              <a:off x="714204" y="2392114"/>
              <a:ext cx="285750" cy="28575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ircles with lines with solid fill" id="114" name="Google Shape;11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8994" y="2376904"/>
              <a:ext cx="316170" cy="3161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2"/>
          <p:cNvGrpSpPr/>
          <p:nvPr/>
        </p:nvGrpSpPr>
        <p:grpSpPr>
          <a:xfrm>
            <a:off x="698994" y="3297480"/>
            <a:ext cx="316170" cy="316170"/>
            <a:chOff x="698994" y="3297480"/>
            <a:chExt cx="316170" cy="316170"/>
          </a:xfrm>
        </p:grpSpPr>
        <p:sp>
          <p:nvSpPr>
            <p:cNvPr id="116" name="Google Shape;116;p2"/>
            <p:cNvSpPr/>
            <p:nvPr/>
          </p:nvSpPr>
          <p:spPr>
            <a:xfrm>
              <a:off x="714204" y="3312690"/>
              <a:ext cx="285750" cy="28575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ircles with lines with solid fill" id="117" name="Google Shape;11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8994" y="3297480"/>
              <a:ext cx="316170" cy="3161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2"/>
          <p:cNvGrpSpPr/>
          <p:nvPr/>
        </p:nvGrpSpPr>
        <p:grpSpPr>
          <a:xfrm>
            <a:off x="698994" y="4226078"/>
            <a:ext cx="316170" cy="316170"/>
            <a:chOff x="698994" y="4226078"/>
            <a:chExt cx="316170" cy="316170"/>
          </a:xfrm>
        </p:grpSpPr>
        <p:sp>
          <p:nvSpPr>
            <p:cNvPr id="119" name="Google Shape;119;p2"/>
            <p:cNvSpPr/>
            <p:nvPr/>
          </p:nvSpPr>
          <p:spPr>
            <a:xfrm>
              <a:off x="714204" y="4241288"/>
              <a:ext cx="285750" cy="28575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ircles with lines with solid fill" id="120" name="Google Shape;12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8994" y="4226078"/>
              <a:ext cx="316170" cy="3161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2"/>
          <p:cNvGrpSpPr/>
          <p:nvPr/>
        </p:nvGrpSpPr>
        <p:grpSpPr>
          <a:xfrm>
            <a:off x="698994" y="5162044"/>
            <a:ext cx="316170" cy="316170"/>
            <a:chOff x="698994" y="5162044"/>
            <a:chExt cx="316170" cy="316170"/>
          </a:xfrm>
        </p:grpSpPr>
        <p:sp>
          <p:nvSpPr>
            <p:cNvPr id="122" name="Google Shape;122;p2"/>
            <p:cNvSpPr/>
            <p:nvPr/>
          </p:nvSpPr>
          <p:spPr>
            <a:xfrm>
              <a:off x="714204" y="5177254"/>
              <a:ext cx="285750" cy="28575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ircles with lines with solid fill"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8994" y="5162044"/>
              <a:ext cx="316170" cy="3161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2"/>
          <p:cNvGrpSpPr/>
          <p:nvPr/>
        </p:nvGrpSpPr>
        <p:grpSpPr>
          <a:xfrm>
            <a:off x="4854870" y="1432262"/>
            <a:ext cx="316170" cy="316170"/>
            <a:chOff x="698994" y="1432262"/>
            <a:chExt cx="316170" cy="316170"/>
          </a:xfrm>
        </p:grpSpPr>
        <p:sp>
          <p:nvSpPr>
            <p:cNvPr id="125" name="Google Shape;125;p2"/>
            <p:cNvSpPr/>
            <p:nvPr/>
          </p:nvSpPr>
          <p:spPr>
            <a:xfrm>
              <a:off x="714204" y="1447472"/>
              <a:ext cx="285750" cy="28575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ircles with lines with solid fill" id="126" name="Google Shape;12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8994" y="1432262"/>
              <a:ext cx="316170" cy="3161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2"/>
          <p:cNvGrpSpPr/>
          <p:nvPr/>
        </p:nvGrpSpPr>
        <p:grpSpPr>
          <a:xfrm>
            <a:off x="4854870" y="2371308"/>
            <a:ext cx="316170" cy="316170"/>
            <a:chOff x="698994" y="2376904"/>
            <a:chExt cx="316170" cy="316170"/>
          </a:xfrm>
        </p:grpSpPr>
        <p:sp>
          <p:nvSpPr>
            <p:cNvPr id="128" name="Google Shape;128;p2"/>
            <p:cNvSpPr/>
            <p:nvPr/>
          </p:nvSpPr>
          <p:spPr>
            <a:xfrm>
              <a:off x="714204" y="2392114"/>
              <a:ext cx="285750" cy="28575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ircles with lines with solid fill" id="129" name="Google Shape;12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8994" y="2376904"/>
              <a:ext cx="316170" cy="3161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2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/>
        </p:nvSpPr>
        <p:spPr>
          <a:xfrm>
            <a:off x="647700" y="561975"/>
            <a:ext cx="616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INTRODUCTION &amp; MOTIVATION</a:t>
            </a:r>
            <a:endParaRPr/>
          </a:p>
        </p:txBody>
      </p:sp>
      <p:sp>
        <p:nvSpPr>
          <p:cNvPr id="136" name="Google Shape;136;p3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/>
        </p:nvSpPr>
        <p:spPr>
          <a:xfrm>
            <a:off x="647700" y="561975"/>
            <a:ext cx="562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PROBLEM STATEMENT</a:t>
            </a:r>
            <a:endParaRPr/>
          </a:p>
        </p:txBody>
      </p:sp>
      <p:sp>
        <p:nvSpPr>
          <p:cNvPr id="142" name="Google Shape;142;p4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647700" y="561975"/>
            <a:ext cx="616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PROPOSED SOLUTION</a:t>
            </a:r>
            <a:endParaRPr/>
          </a:p>
        </p:txBody>
      </p:sp>
      <p:sp>
        <p:nvSpPr>
          <p:cNvPr id="148" name="Google Shape;148;p5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647700" y="561975"/>
            <a:ext cx="587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  <p:sp>
        <p:nvSpPr>
          <p:cNvPr id="154" name="Google Shape;154;p6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/>
        </p:nvSpPr>
        <p:spPr>
          <a:xfrm>
            <a:off x="647700" y="561975"/>
            <a:ext cx="278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160" name="Google Shape;160;p7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/>
        </p:nvSpPr>
        <p:spPr>
          <a:xfrm>
            <a:off x="647700" y="561975"/>
            <a:ext cx="338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56082"/>
                </a:solidFill>
              </a:rPr>
              <a:t>CONCLUSION</a:t>
            </a:r>
            <a:endParaRPr/>
          </a:p>
        </p:txBody>
      </p:sp>
      <p:sp>
        <p:nvSpPr>
          <p:cNvPr id="166" name="Google Shape;166;p8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/>
        </p:nvSpPr>
        <p:spPr>
          <a:xfrm>
            <a:off x="647700" y="561975"/>
            <a:ext cx="299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56082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sp>
        <p:nvSpPr>
          <p:cNvPr id="172" name="Google Shape;172;p9"/>
          <p:cNvSpPr txBox="1"/>
          <p:nvPr>
            <p:ph idx="12" type="sldNum"/>
          </p:nvPr>
        </p:nvSpPr>
        <p:spPr>
          <a:xfrm>
            <a:off x="11407775" y="6322695"/>
            <a:ext cx="523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2024-09-10T14:20:02Z</dcterms:created>
  <dc:creator>Sai Ankith Thota</dc:creator>
</cp:coreProperties>
</file>